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34.xml" ContentType="application/vnd.openxmlformats-officedocument.presentationml.slide+xml"/>
  <Override PartName="/ppt/slides/slide16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7772400" cy="100584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223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1259883"/>
            <a:ext cx="1386837" cy="2661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sz="1900" spc="0" dirty="0" smtClean="0">
                <a:latin typeface="Times New Roman"/>
                <a:cs typeface="Times New Roman"/>
              </a:rPr>
              <a:t>CO</a:t>
            </a:r>
            <a:r>
              <a:rPr sz="1900" spc="-4" dirty="0" smtClean="0">
                <a:latin typeface="Times New Roman"/>
                <a:cs typeface="Times New Roman"/>
              </a:rPr>
              <a:t>N</a:t>
            </a:r>
            <a:r>
              <a:rPr sz="1900" spc="0" dirty="0" smtClean="0">
                <a:latin typeface="Times New Roman"/>
                <a:cs typeface="Times New Roman"/>
              </a:rPr>
              <a:t>T</a:t>
            </a:r>
            <a:r>
              <a:rPr sz="1900" spc="9" dirty="0" smtClean="0">
                <a:latin typeface="Times New Roman"/>
                <a:cs typeface="Times New Roman"/>
              </a:rPr>
              <a:t>E</a:t>
            </a:r>
            <a:r>
              <a:rPr sz="1900" spc="0" dirty="0" smtClean="0">
                <a:latin typeface="Times New Roman"/>
                <a:cs typeface="Times New Roman"/>
              </a:rPr>
              <a:t>NT</a:t>
            </a:r>
            <a:r>
              <a:rPr sz="1900" spc="4" dirty="0" smtClean="0">
                <a:latin typeface="Times New Roman"/>
                <a:cs typeface="Times New Roman"/>
              </a:rPr>
              <a:t>S</a:t>
            </a:r>
            <a:r>
              <a:rPr sz="1900" spc="0" dirty="0" smtClean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692197"/>
            <a:ext cx="175209" cy="581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Times New Roman"/>
                <a:cs typeface="Times New Roman"/>
              </a:rPr>
              <a:t>1)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8"/>
              </a:spcBef>
            </a:pPr>
            <a:r>
              <a:rPr sz="1200" spc="0" dirty="0" smtClean="0">
                <a:latin typeface="Times New Roman"/>
                <a:cs typeface="Times New Roman"/>
              </a:rPr>
              <a:t>2)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04"/>
              </a:spcBef>
            </a:pPr>
            <a:r>
              <a:rPr sz="1200" spc="0" dirty="0" smtClean="0">
                <a:latin typeface="Times New Roman"/>
                <a:cs typeface="Times New Roman"/>
              </a:rPr>
              <a:t>3)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4" y="1692197"/>
            <a:ext cx="2065043" cy="5816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286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Times New Roman"/>
                <a:cs typeface="Times New Roman"/>
              </a:rPr>
              <a:t>The</a:t>
            </a:r>
            <a:r>
              <a:rPr sz="1200" spc="-4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Times New Roman"/>
                <a:cs typeface="Times New Roman"/>
              </a:rPr>
              <a:t>Qu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0" dirty="0" smtClean="0">
                <a:latin typeface="Times New Roman"/>
                <a:cs typeface="Times New Roman"/>
              </a:rPr>
              <a:t>nt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le </a:t>
            </a:r>
            <a:r>
              <a:rPr sz="1200" spc="-9" dirty="0" smtClean="0">
                <a:latin typeface="Times New Roman"/>
                <a:cs typeface="Times New Roman"/>
              </a:rPr>
              <a:t>F</a:t>
            </a:r>
            <a:r>
              <a:rPr sz="1200" spc="0" dirty="0" smtClean="0">
                <a:latin typeface="Times New Roman"/>
                <a:cs typeface="Times New Roman"/>
              </a:rPr>
              <a:t>u</a:t>
            </a:r>
            <a:r>
              <a:rPr sz="1200" spc="9" dirty="0" smtClean="0">
                <a:latin typeface="Times New Roman"/>
                <a:cs typeface="Times New Roman"/>
              </a:rPr>
              <a:t>n</a:t>
            </a:r>
            <a:r>
              <a:rPr sz="1200" spc="-4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8"/>
              </a:spcBef>
            </a:pPr>
            <a:r>
              <a:rPr sz="1200" spc="0" dirty="0" smtClean="0">
                <a:latin typeface="Times New Roman"/>
                <a:cs typeface="Times New Roman"/>
              </a:rPr>
              <a:t>Top S</a:t>
            </a:r>
            <a:r>
              <a:rPr sz="1200" spc="9" dirty="0" smtClean="0">
                <a:latin typeface="Times New Roman"/>
                <a:cs typeface="Times New Roman"/>
              </a:rPr>
              <a:t>Q</a:t>
            </a:r>
            <a:r>
              <a:rPr sz="1200" spc="0" dirty="0" smtClean="0">
                <a:latin typeface="Times New Roman"/>
                <a:cs typeface="Times New Roman"/>
              </a:rPr>
              <a:t>L</a:t>
            </a:r>
            <a:r>
              <a:rPr sz="1200" spc="-25" dirty="0" smtClean="0">
                <a:latin typeface="Times New Roman"/>
                <a:cs typeface="Times New Roman"/>
              </a:rPr>
              <a:t> </a:t>
            </a:r>
            <a:r>
              <a:rPr sz="1200" spc="0" dirty="0" smtClean="0">
                <a:latin typeface="Times New Roman"/>
                <a:cs typeface="Times New Roman"/>
              </a:rPr>
              <a:t>Com</a:t>
            </a:r>
            <a:r>
              <a:rPr sz="1200" spc="4" dirty="0" smtClean="0">
                <a:latin typeface="Times New Roman"/>
                <a:cs typeface="Times New Roman"/>
              </a:rPr>
              <a:t>m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0" dirty="0" smtClean="0">
                <a:latin typeface="Times New Roman"/>
                <a:cs typeface="Times New Roman"/>
              </a:rPr>
              <a:t>nd Ch</a:t>
            </a:r>
            <a:r>
              <a:rPr sz="1200" spc="4" dirty="0" smtClean="0">
                <a:latin typeface="Times New Roman"/>
                <a:cs typeface="Times New Roman"/>
              </a:rPr>
              <a:t>e</a:t>
            </a:r>
            <a:r>
              <a:rPr sz="1200" spc="-4" dirty="0" smtClean="0">
                <a:latin typeface="Times New Roman"/>
                <a:cs typeface="Times New Roman"/>
              </a:rPr>
              <a:t>a</a:t>
            </a:r>
            <a:r>
              <a:rPr sz="1200" spc="0" dirty="0" smtClean="0">
                <a:latin typeface="Times New Roman"/>
                <a:cs typeface="Times New Roman"/>
              </a:rPr>
              <a:t>t </a:t>
            </a:r>
            <a:r>
              <a:rPr sz="1200" spc="4" dirty="0" smtClean="0">
                <a:latin typeface="Times New Roman"/>
                <a:cs typeface="Times New Roman"/>
              </a:rPr>
              <a:t>S</a:t>
            </a:r>
            <a:r>
              <a:rPr sz="1200" spc="0" dirty="0" smtClean="0">
                <a:latin typeface="Times New Roman"/>
                <a:cs typeface="Times New Roman"/>
              </a:rPr>
              <a:t>h</a:t>
            </a:r>
            <a:r>
              <a:rPr sz="1200" spc="-4" dirty="0" smtClean="0">
                <a:latin typeface="Times New Roman"/>
                <a:cs typeface="Times New Roman"/>
              </a:rPr>
              <a:t>ee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endParaRPr sz="1200">
              <a:latin typeface="Times New Roman"/>
              <a:cs typeface="Times New Roman"/>
            </a:endParaRPr>
          </a:p>
          <a:p>
            <a:pPr marL="12700" marR="26286">
              <a:lnSpc>
                <a:spcPct val="95825"/>
              </a:lnSpc>
              <a:spcBef>
                <a:spcPts val="204"/>
              </a:spcBef>
            </a:pPr>
            <a:r>
              <a:rPr sz="1200" spc="0" dirty="0" smtClean="0">
                <a:latin typeface="Times New Roman"/>
                <a:cs typeface="Times New Roman"/>
              </a:rPr>
              <a:t>Vi</a:t>
            </a:r>
            <a:r>
              <a:rPr sz="1200" spc="-4" dirty="0" smtClean="0">
                <a:latin typeface="Times New Roman"/>
                <a:cs typeface="Times New Roman"/>
              </a:rPr>
              <a:t>e</a:t>
            </a:r>
            <a:r>
              <a:rPr sz="1200" spc="0" dirty="0" smtClean="0">
                <a:latin typeface="Times New Roman"/>
                <a:cs typeface="Times New Roman"/>
              </a:rPr>
              <a:t>w </a:t>
            </a:r>
            <a:r>
              <a:rPr sz="1200" spc="-9" dirty="0" smtClean="0">
                <a:latin typeface="Times New Roman"/>
                <a:cs typeface="Times New Roman"/>
              </a:rPr>
              <a:t>F</a:t>
            </a:r>
            <a:r>
              <a:rPr sz="1200" spc="0" dirty="0" smtClean="0">
                <a:latin typeface="Times New Roman"/>
                <a:cs typeface="Times New Roman"/>
              </a:rPr>
              <a:t>u</a:t>
            </a:r>
            <a:r>
              <a:rPr sz="1200" spc="9" dirty="0" smtClean="0">
                <a:latin typeface="Times New Roman"/>
                <a:cs typeface="Times New Roman"/>
              </a:rPr>
              <a:t>n</a:t>
            </a:r>
            <a:r>
              <a:rPr sz="1200" spc="-4" dirty="0" smtClean="0">
                <a:latin typeface="Times New Roman"/>
                <a:cs typeface="Times New Roman"/>
              </a:rPr>
              <a:t>c</a:t>
            </a:r>
            <a:r>
              <a:rPr sz="1200" spc="0" dirty="0" smtClean="0">
                <a:latin typeface="Times New Roman"/>
                <a:cs typeface="Times New Roman"/>
              </a:rPr>
              <a:t>t</a:t>
            </a:r>
            <a:r>
              <a:rPr sz="1200" spc="4" dirty="0" smtClean="0">
                <a:latin typeface="Times New Roman"/>
                <a:cs typeface="Times New Roman"/>
              </a:rPr>
              <a:t>i</a:t>
            </a:r>
            <a:r>
              <a:rPr sz="1200" spc="0" dirty="0" smtClean="0">
                <a:latin typeface="Times New Roman"/>
                <a:cs typeface="Times New Roman"/>
              </a:rPr>
              <a:t>ons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448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515739"/>
            <a:ext cx="5943600" cy="3562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409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77639"/>
            <a:ext cx="5943600" cy="3248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924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991864"/>
            <a:ext cx="5934075" cy="3714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133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201414"/>
            <a:ext cx="5934075" cy="3171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08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153789"/>
            <a:ext cx="5934075" cy="3067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619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687064"/>
            <a:ext cx="5934075" cy="3590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02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096639"/>
            <a:ext cx="5943600" cy="2943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039489"/>
            <a:ext cx="5943600" cy="3762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038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106164"/>
            <a:ext cx="5934075" cy="2990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476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544314"/>
            <a:ext cx="5943600" cy="3790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67458" y="2586561"/>
            <a:ext cx="3285519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The </a:t>
            </a:r>
            <a:r>
              <a:rPr sz="2600" b="1" spc="-9" dirty="0" smtClean="0">
                <a:latin typeface="Times New Roman"/>
                <a:cs typeface="Times New Roman"/>
              </a:rPr>
              <a:t>Q</a:t>
            </a:r>
            <a:r>
              <a:rPr sz="2600" b="1" spc="0" dirty="0" smtClean="0">
                <a:latin typeface="Times New Roman"/>
                <a:cs typeface="Times New Roman"/>
              </a:rPr>
              <a:t>uan</a:t>
            </a:r>
            <a:r>
              <a:rPr sz="2600" b="1" spc="-14" dirty="0" smtClean="0">
                <a:latin typeface="Times New Roman"/>
                <a:cs typeface="Times New Roman"/>
              </a:rPr>
              <a:t>t</a:t>
            </a:r>
            <a:r>
              <a:rPr sz="2600" b="1" spc="0" dirty="0" smtClean="0">
                <a:latin typeface="Times New Roman"/>
                <a:cs typeface="Times New Roman"/>
              </a:rPr>
              <a:t>i</a:t>
            </a:r>
            <a:r>
              <a:rPr sz="2600" b="1" spc="-9" dirty="0" smtClean="0">
                <a:latin typeface="Times New Roman"/>
                <a:cs typeface="Times New Roman"/>
              </a:rPr>
              <a:t>l</a:t>
            </a:r>
            <a:r>
              <a:rPr sz="2600" b="1" spc="0" dirty="0" smtClean="0">
                <a:latin typeface="Times New Roman"/>
                <a:cs typeface="Times New Roman"/>
              </a:rPr>
              <a:t>e Functi</a:t>
            </a:r>
            <a:r>
              <a:rPr sz="2600" b="1" spc="-9" dirty="0" smtClean="0">
                <a:latin typeface="Times New Roman"/>
                <a:cs typeface="Times New Roman"/>
              </a:rPr>
              <a:t>o</a:t>
            </a:r>
            <a:r>
              <a:rPr sz="2600" b="1" spc="0" dirty="0" smtClean="0">
                <a:latin typeface="Times New Roman"/>
                <a:cs typeface="Times New Roman"/>
              </a:rPr>
              <a:t>n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02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096639"/>
            <a:ext cx="5943600" cy="3714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3076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144264"/>
            <a:ext cx="5943600" cy="3267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362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430014"/>
            <a:ext cx="5943600" cy="3676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278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848989"/>
            <a:ext cx="5943600" cy="345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23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06189"/>
            <a:ext cx="5934075" cy="3571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315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220464"/>
            <a:ext cx="5943600" cy="304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171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6855" y="3572970"/>
            <a:ext cx="2267930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View</a:t>
            </a:r>
            <a:r>
              <a:rPr sz="2600" b="1" spc="-9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Fu</a:t>
            </a:r>
            <a:r>
              <a:rPr sz="2600" b="1" spc="9" dirty="0" smtClean="0">
                <a:latin typeface="Times New Roman"/>
                <a:cs typeface="Times New Roman"/>
              </a:rPr>
              <a:t>n</a:t>
            </a:r>
            <a:r>
              <a:rPr sz="2600" b="1" spc="-14" dirty="0" smtClean="0">
                <a:latin typeface="Times New Roman"/>
                <a:cs typeface="Times New Roman"/>
              </a:rPr>
              <a:t>c</a:t>
            </a:r>
            <a:r>
              <a:rPr sz="2600" b="1" spc="0" dirty="0" smtClean="0">
                <a:latin typeface="Times New Roman"/>
                <a:cs typeface="Times New Roman"/>
              </a:rPr>
              <a:t>tions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268095"/>
            <a:ext cx="5943600" cy="3648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069458"/>
            <a:ext cx="5943600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428"/>
            <a:ext cx="1309240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Vi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w</a:t>
            </a:r>
            <a:r>
              <a:rPr sz="1350" b="1" spc="9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26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34764"/>
            <a:ext cx="5934075" cy="3562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268095"/>
            <a:ext cx="5943600" cy="3724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145658"/>
            <a:ext cx="5934075" cy="327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428"/>
            <a:ext cx="1861524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The Q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il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e Fu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ti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27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44289"/>
            <a:ext cx="5934075" cy="4200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4257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325364"/>
            <a:ext cx="5934075" cy="330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572889"/>
            <a:ext cx="5934075" cy="396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43600" cy="2981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049014"/>
            <a:ext cx="5943600" cy="3581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7783703"/>
            <a:ext cx="5943600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20589"/>
            <a:ext cx="5943600" cy="1914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801489"/>
            <a:ext cx="5934075" cy="3448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048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115814"/>
            <a:ext cx="5934075" cy="3533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4029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096764"/>
            <a:ext cx="5934075" cy="3486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914400"/>
            <a:ext cx="5943600" cy="2990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4058539"/>
            <a:ext cx="5943600" cy="1085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297678"/>
            <a:ext cx="5943600" cy="3505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179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79550" y="3572970"/>
            <a:ext cx="644816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Top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2036" y="3572970"/>
            <a:ext cx="4209762" cy="3561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60"/>
              </a:lnSpc>
              <a:spcBef>
                <a:spcPts val="138"/>
              </a:spcBef>
            </a:pPr>
            <a:r>
              <a:rPr sz="2600" b="1" spc="0" dirty="0" smtClean="0">
                <a:latin typeface="Times New Roman"/>
                <a:cs typeface="Times New Roman"/>
              </a:rPr>
              <a:t>SQL</a:t>
            </a:r>
            <a:r>
              <a:rPr sz="2600" b="1" spc="-14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Com</a:t>
            </a:r>
            <a:r>
              <a:rPr sz="2600" b="1" spc="-9" dirty="0" smtClean="0">
                <a:latin typeface="Times New Roman"/>
                <a:cs typeface="Times New Roman"/>
              </a:rPr>
              <a:t>m</a:t>
            </a:r>
            <a:r>
              <a:rPr sz="2600" b="1" spc="0" dirty="0" smtClean="0">
                <a:latin typeface="Times New Roman"/>
                <a:cs typeface="Times New Roman"/>
              </a:rPr>
              <a:t>an</a:t>
            </a:r>
            <a:r>
              <a:rPr sz="2600" b="1" spc="-9" dirty="0" smtClean="0">
                <a:latin typeface="Times New Roman"/>
                <a:cs typeface="Times New Roman"/>
              </a:rPr>
              <a:t>d</a:t>
            </a:r>
            <a:r>
              <a:rPr sz="2600" b="1" spc="0" dirty="0" smtClean="0">
                <a:latin typeface="Times New Roman"/>
                <a:cs typeface="Times New Roman"/>
              </a:rPr>
              <a:t>s</a:t>
            </a:r>
            <a:r>
              <a:rPr sz="2600" b="1" spc="-4" dirty="0" smtClean="0">
                <a:latin typeface="Times New Roman"/>
                <a:cs typeface="Times New Roman"/>
              </a:rPr>
              <a:t> </a:t>
            </a:r>
            <a:r>
              <a:rPr sz="2600" b="1" spc="0" dirty="0" smtClean="0">
                <a:latin typeface="Times New Roman"/>
                <a:cs typeface="Times New Roman"/>
              </a:rPr>
              <a:t>C</a:t>
            </a:r>
            <a:r>
              <a:rPr sz="2600" b="1" spc="4" dirty="0" smtClean="0">
                <a:latin typeface="Times New Roman"/>
                <a:cs typeface="Times New Roman"/>
              </a:rPr>
              <a:t>h</a:t>
            </a:r>
            <a:r>
              <a:rPr sz="2600" b="1" spc="0" dirty="0" smtClean="0">
                <a:latin typeface="Times New Roman"/>
                <a:cs typeface="Times New Roman"/>
              </a:rPr>
              <a:t>eat </a:t>
            </a:r>
            <a:r>
              <a:rPr sz="2600" b="1" spc="-14" dirty="0" smtClean="0">
                <a:latin typeface="Times New Roman"/>
                <a:cs typeface="Times New Roman"/>
              </a:rPr>
              <a:t>S</a:t>
            </a:r>
            <a:r>
              <a:rPr sz="2600" b="1" spc="-9" dirty="0" smtClean="0">
                <a:latin typeface="Times New Roman"/>
                <a:cs typeface="Times New Roman"/>
              </a:rPr>
              <a:t>h</a:t>
            </a:r>
            <a:r>
              <a:rPr sz="2600" b="1" spc="0" dirty="0" smtClean="0">
                <a:latin typeface="Times New Roman"/>
                <a:cs typeface="Times New Roman"/>
              </a:rPr>
              <a:t>e</a:t>
            </a:r>
            <a:r>
              <a:rPr sz="2600" b="1" spc="-9" dirty="0" smtClean="0">
                <a:latin typeface="Times New Roman"/>
                <a:cs typeface="Times New Roman"/>
              </a:rPr>
              <a:t>e</a:t>
            </a:r>
            <a:r>
              <a:rPr sz="2600" b="1" spc="0" dirty="0" smtClean="0">
                <a:latin typeface="Times New Roman"/>
                <a:cs typeface="Times New Roman"/>
              </a:rPr>
              <a:t>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3450" y="1268095"/>
            <a:ext cx="5943600" cy="428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5707634"/>
            <a:ext cx="5934075" cy="2886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922428"/>
            <a:ext cx="2785786" cy="19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Top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 S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QL</a:t>
            </a:r>
            <a:r>
              <a:rPr sz="1350" b="1" spc="-1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350" b="1" spc="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mm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an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ds C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h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t </a:t>
            </a:r>
            <a:r>
              <a:rPr sz="1350" b="1" spc="-4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h</a:t>
            </a:r>
            <a:r>
              <a:rPr sz="1350" b="1" spc="-9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350" b="1" spc="0" dirty="0" smtClean="0">
                <a:solidFill>
                  <a:srgbClr val="810000"/>
                </a:solidFill>
                <a:latin typeface="Arial"/>
                <a:cs typeface="Arial"/>
              </a:rPr>
              <a:t>et</a:t>
            </a:r>
            <a:endParaRPr sz="13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215" y="707390"/>
            <a:ext cx="6835775" cy="10794"/>
          </a:xfrm>
          <a:custGeom>
            <a:avLst/>
            <a:gdLst/>
            <a:ahLst/>
            <a:cxnLst/>
            <a:rect l="l" t="t" r="r" b="b"/>
            <a:pathLst>
              <a:path w="6835775" h="10794">
                <a:moveTo>
                  <a:pt x="0" y="10794"/>
                </a:moveTo>
                <a:lnTo>
                  <a:pt x="6835775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8994" y="9067800"/>
            <a:ext cx="6444614" cy="0"/>
          </a:xfrm>
          <a:custGeom>
            <a:avLst/>
            <a:gdLst/>
            <a:ahLst/>
            <a:cxnLst/>
            <a:rect l="l" t="t" r="r" b="b"/>
            <a:pathLst>
              <a:path w="6444614">
                <a:moveTo>
                  <a:pt x="0" y="0"/>
                </a:moveTo>
                <a:lnTo>
                  <a:pt x="644461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33242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4391914"/>
            <a:ext cx="5943600" cy="3067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48994" y="8928100"/>
            <a:ext cx="64446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6ba37514-8ea7-4bb7-b1c0-6137f91cbe04">Module Artifact</Category>
    <Material_x0020_Type xmlns="6ba37514-8ea7-4bb7-b1c0-6137f91cbe04">Lab book</Material_x0020_Type>
    <Level xmlns="6ba37514-8ea7-4bb7-b1c0-6137f91cbe04">L1</Leve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BB9BED16EB0048B4DF793E653FA3A1" ma:contentTypeVersion="3" ma:contentTypeDescription="Create a new document." ma:contentTypeScope="" ma:versionID="feef15e8976e736c962867b02017827d">
  <xsd:schema xmlns:xsd="http://www.w3.org/2001/XMLSchema" xmlns:xs="http://www.w3.org/2001/XMLSchema" xmlns:p="http://schemas.microsoft.com/office/2006/metadata/properties" xmlns:ns2="6ba37514-8ea7-4bb7-b1c0-6137f91cbe04" targetNamespace="http://schemas.microsoft.com/office/2006/metadata/properties" ma:root="true" ma:fieldsID="71f881230bfc323a1863133dc3453c38" ns2:_="">
    <xsd:import namespace="6ba37514-8ea7-4bb7-b1c0-6137f91cbe04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37514-8ea7-4bb7-b1c0-6137f91cbe04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B6834B-5C9B-4341-A96A-58496902AE00}"/>
</file>

<file path=customXml/itemProps2.xml><?xml version="1.0" encoding="utf-8"?>
<ds:datastoreItem xmlns:ds="http://schemas.openxmlformats.org/officeDocument/2006/customXml" ds:itemID="{56AE5A7F-A278-4A32-ABFD-2B7AC7628A2F}"/>
</file>

<file path=customXml/itemProps3.xml><?xml version="1.0" encoding="utf-8"?>
<ds:datastoreItem xmlns:ds="http://schemas.openxmlformats.org/officeDocument/2006/customXml" ds:itemID="{3955C129-F900-480D-97C6-5DB38C47976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218</Words>
  <Application>Microsoft Office PowerPoint</Application>
  <PresentationFormat>Custom</PresentationFormat>
  <Paragraphs>86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Nande, Satyen</cp:lastModifiedBy>
  <cp:revision>1</cp:revision>
  <cp:lastPrinted>2016-11-04T09:56:09Z</cp:lastPrinted>
  <dcterms:modified xsi:type="dcterms:W3CDTF">2016-11-04T09:56:21Z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0x010100EBBB9BED16EB0048B4DF793E653FA3A1</vt:lpwstr>
  </property>
</Properties>
</file>